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423FF-CE29-4C77-A733-78129F4C7539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2338-422A-4234-A27F-724C0D4225B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423FF-CE29-4C77-A733-78129F4C7539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2338-422A-4234-A27F-724C0D422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423FF-CE29-4C77-A733-78129F4C7539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2338-422A-4234-A27F-724C0D422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423FF-CE29-4C77-A733-78129F4C7539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2338-422A-4234-A27F-724C0D422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423FF-CE29-4C77-A733-78129F4C7539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2338-422A-4234-A27F-724C0D4225B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423FF-CE29-4C77-A733-78129F4C7539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2338-422A-4234-A27F-724C0D422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423FF-CE29-4C77-A733-78129F4C7539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2338-422A-4234-A27F-724C0D422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423FF-CE29-4C77-A733-78129F4C7539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DD2338-422A-4234-A27F-724C0D4225B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423FF-CE29-4C77-A733-78129F4C7539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2338-422A-4234-A27F-724C0D422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423FF-CE29-4C77-A733-78129F4C7539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8DD2338-422A-4234-A27F-724C0D422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F0423FF-CE29-4C77-A733-78129F4C7539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2338-422A-4234-A27F-724C0D422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F0423FF-CE29-4C77-A733-78129F4C7539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8DD2338-422A-4234-A27F-724C0D4225B5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381000"/>
            <a:ext cx="7391400" cy="230124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Firefighter Visit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1371600"/>
            <a:ext cx="5389098" cy="1163812"/>
          </a:xfrm>
        </p:spPr>
        <p:txBody>
          <a:bodyPr/>
          <a:lstStyle/>
          <a:p>
            <a:r>
              <a:rPr lang="en-US" sz="4800" dirty="0" smtClean="0"/>
              <a:t>November 4, 2011</a:t>
            </a:r>
          </a:p>
          <a:p>
            <a:endParaRPr lang="en-US" dirty="0"/>
          </a:p>
        </p:txBody>
      </p:sp>
      <p:pic>
        <p:nvPicPr>
          <p:cNvPr id="1027" name="Picture 3" descr="C:\Documents and Settings\KAuslander\Local Settings\Temporary Internet Files\Content.IE5\RWA3QWD0\MC90021539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514600"/>
            <a:ext cx="4444943" cy="36123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re Fighter Grou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6858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Firefighter Mike talked about helpful and harmful fires.</a:t>
            </a:r>
            <a:endParaRPr lang="en-US" dirty="0"/>
          </a:p>
        </p:txBody>
      </p:sp>
      <p:pic>
        <p:nvPicPr>
          <p:cNvPr id="4" name="Picture 3" descr="P10100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8400" y="1447800"/>
            <a:ext cx="6756400" cy="5067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848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We practiced Stop, Drop, &amp; Roll.</a:t>
            </a:r>
            <a:endParaRPr lang="en-US" dirty="0"/>
          </a:p>
        </p:txBody>
      </p:sp>
      <p:pic>
        <p:nvPicPr>
          <p:cNvPr id="4" name="Picture 3" descr="P1010096.JPG"/>
          <p:cNvPicPr>
            <a:picLocks noChangeAspect="1"/>
          </p:cNvPicPr>
          <p:nvPr/>
        </p:nvPicPr>
        <p:blipFill>
          <a:blip r:embed="rId2" cstate="print"/>
          <a:srcRect b="16313"/>
          <a:stretch>
            <a:fillRect/>
          </a:stretch>
        </p:blipFill>
        <p:spPr>
          <a:xfrm>
            <a:off x="228600" y="2743200"/>
            <a:ext cx="2514600" cy="2806101"/>
          </a:xfrm>
          <a:prstGeom prst="rect">
            <a:avLst/>
          </a:prstGeom>
        </p:spPr>
      </p:pic>
      <p:pic>
        <p:nvPicPr>
          <p:cNvPr id="5" name="Picture 4" descr="P1010099.JPG"/>
          <p:cNvPicPr>
            <a:picLocks noChangeAspect="1"/>
          </p:cNvPicPr>
          <p:nvPr/>
        </p:nvPicPr>
        <p:blipFill>
          <a:blip r:embed="rId3" cstate="print"/>
          <a:srcRect r="9563" b="8250"/>
          <a:stretch>
            <a:fillRect/>
          </a:stretch>
        </p:blipFill>
        <p:spPr>
          <a:xfrm rot="5400000">
            <a:off x="5847491" y="2534509"/>
            <a:ext cx="3352800" cy="2550982"/>
          </a:xfrm>
          <a:prstGeom prst="rect">
            <a:avLst/>
          </a:prstGeom>
        </p:spPr>
      </p:pic>
      <p:pic>
        <p:nvPicPr>
          <p:cNvPr id="7" name="Picture 6" descr="P1010103.JPG"/>
          <p:cNvPicPr>
            <a:picLocks noChangeAspect="1"/>
          </p:cNvPicPr>
          <p:nvPr/>
        </p:nvPicPr>
        <p:blipFill>
          <a:blip r:embed="rId4" cstate="print"/>
          <a:srcRect t="24750"/>
          <a:stretch>
            <a:fillRect/>
          </a:stretch>
        </p:blipFill>
        <p:spPr>
          <a:xfrm>
            <a:off x="2895600" y="4191000"/>
            <a:ext cx="3200400" cy="1806234"/>
          </a:xfrm>
          <a:prstGeom prst="rect">
            <a:avLst/>
          </a:prstGeom>
        </p:spPr>
      </p:pic>
      <p:pic>
        <p:nvPicPr>
          <p:cNvPr id="8" name="Picture 7" descr="P1010104.JPG"/>
          <p:cNvPicPr>
            <a:picLocks noChangeAspect="1"/>
          </p:cNvPicPr>
          <p:nvPr/>
        </p:nvPicPr>
        <p:blipFill>
          <a:blip r:embed="rId5" cstate="print"/>
          <a:srcRect r="11813" b="36750"/>
          <a:stretch>
            <a:fillRect/>
          </a:stretch>
        </p:blipFill>
        <p:spPr>
          <a:xfrm>
            <a:off x="2819400" y="1981200"/>
            <a:ext cx="3211134" cy="172722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Firefighter Mike put pretend fire on the students.</a:t>
            </a:r>
            <a:endParaRPr lang="en-US" dirty="0"/>
          </a:p>
        </p:txBody>
      </p:sp>
      <p:pic>
        <p:nvPicPr>
          <p:cNvPr id="4" name="Picture 3" descr="P10101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600200"/>
            <a:ext cx="3257550" cy="4343400"/>
          </a:xfrm>
          <a:prstGeom prst="rect">
            <a:avLst/>
          </a:prstGeom>
        </p:spPr>
      </p:pic>
      <p:pic>
        <p:nvPicPr>
          <p:cNvPr id="5" name="Picture 4" descr="P1010121.JPG"/>
          <p:cNvPicPr>
            <a:picLocks noChangeAspect="1"/>
          </p:cNvPicPr>
          <p:nvPr/>
        </p:nvPicPr>
        <p:blipFill>
          <a:blip r:embed="rId3" cstate="print"/>
          <a:srcRect l="14063" t="12750" r="11813" b="32250"/>
          <a:stretch>
            <a:fillRect/>
          </a:stretch>
        </p:blipFill>
        <p:spPr>
          <a:xfrm rot="16200000">
            <a:off x="3435651" y="2126949"/>
            <a:ext cx="5810683" cy="323318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had to stop, drop, and roll back and forth several times.</a:t>
            </a:r>
            <a:endParaRPr lang="en-US" dirty="0"/>
          </a:p>
        </p:txBody>
      </p:sp>
      <p:pic>
        <p:nvPicPr>
          <p:cNvPr id="4" name="Picture 3" descr="P1010106.JPG"/>
          <p:cNvPicPr>
            <a:picLocks noChangeAspect="1"/>
          </p:cNvPicPr>
          <p:nvPr/>
        </p:nvPicPr>
        <p:blipFill>
          <a:blip r:embed="rId2" cstate="print"/>
          <a:srcRect t="38250" r="5063"/>
          <a:stretch>
            <a:fillRect/>
          </a:stretch>
        </p:blipFill>
        <p:spPr>
          <a:xfrm>
            <a:off x="457200" y="1600200"/>
            <a:ext cx="3916481" cy="1910508"/>
          </a:xfrm>
          <a:prstGeom prst="rect">
            <a:avLst/>
          </a:prstGeom>
        </p:spPr>
      </p:pic>
      <p:pic>
        <p:nvPicPr>
          <p:cNvPr id="5" name="Picture 4" descr="P1010108.JPG"/>
          <p:cNvPicPr>
            <a:picLocks noChangeAspect="1"/>
          </p:cNvPicPr>
          <p:nvPr/>
        </p:nvPicPr>
        <p:blipFill>
          <a:blip r:embed="rId3" cstate="print"/>
          <a:srcRect r="18000" b="4500"/>
          <a:stretch>
            <a:fillRect/>
          </a:stretch>
        </p:blipFill>
        <p:spPr>
          <a:xfrm>
            <a:off x="4800600" y="2057400"/>
            <a:ext cx="3926048" cy="3429000"/>
          </a:xfrm>
          <a:prstGeom prst="rect">
            <a:avLst/>
          </a:prstGeom>
        </p:spPr>
      </p:pic>
      <p:pic>
        <p:nvPicPr>
          <p:cNvPr id="6" name="Picture 5" descr="P1010109.JPG"/>
          <p:cNvPicPr>
            <a:picLocks noChangeAspect="1"/>
          </p:cNvPicPr>
          <p:nvPr/>
        </p:nvPicPr>
        <p:blipFill>
          <a:blip r:embed="rId4" cstate="print"/>
          <a:srcRect l="5063" t="15750" r="15750" b="6750"/>
          <a:stretch>
            <a:fillRect/>
          </a:stretch>
        </p:blipFill>
        <p:spPr>
          <a:xfrm>
            <a:off x="381000" y="3657600"/>
            <a:ext cx="4152916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Remember to cover your eyes!</a:t>
            </a:r>
            <a:endParaRPr lang="en-US" dirty="0"/>
          </a:p>
        </p:txBody>
      </p:sp>
      <p:pic>
        <p:nvPicPr>
          <p:cNvPr id="4" name="Picture 3" descr="P1010111.JPG"/>
          <p:cNvPicPr>
            <a:picLocks noChangeAspect="1"/>
          </p:cNvPicPr>
          <p:nvPr/>
        </p:nvPicPr>
        <p:blipFill>
          <a:blip r:embed="rId2" cstate="print"/>
          <a:srcRect l="3375" t="11250" r="19125" b="17250"/>
          <a:stretch>
            <a:fillRect/>
          </a:stretch>
        </p:blipFill>
        <p:spPr>
          <a:xfrm>
            <a:off x="228600" y="1143000"/>
            <a:ext cx="4191000" cy="2899567"/>
          </a:xfrm>
          <a:prstGeom prst="rect">
            <a:avLst/>
          </a:prstGeom>
        </p:spPr>
      </p:pic>
      <p:pic>
        <p:nvPicPr>
          <p:cNvPr id="5" name="Picture 4" descr="P1010112.JPG"/>
          <p:cNvPicPr>
            <a:picLocks noChangeAspect="1"/>
          </p:cNvPicPr>
          <p:nvPr/>
        </p:nvPicPr>
        <p:blipFill>
          <a:blip r:embed="rId3" cstate="print"/>
          <a:srcRect l="18000" t="9750" b="25500"/>
          <a:stretch>
            <a:fillRect/>
          </a:stretch>
        </p:blipFill>
        <p:spPr>
          <a:xfrm>
            <a:off x="4572000" y="1295400"/>
            <a:ext cx="4572000" cy="2707409"/>
          </a:xfrm>
          <a:prstGeom prst="rect">
            <a:avLst/>
          </a:prstGeom>
        </p:spPr>
      </p:pic>
      <p:pic>
        <p:nvPicPr>
          <p:cNvPr id="6" name="Picture 5" descr="P1010113.JPG"/>
          <p:cNvPicPr>
            <a:picLocks noChangeAspect="1"/>
          </p:cNvPicPr>
          <p:nvPr/>
        </p:nvPicPr>
        <p:blipFill>
          <a:blip r:embed="rId4" cstate="print"/>
          <a:srcRect t="3750" r="59063" b="17250"/>
          <a:stretch>
            <a:fillRect/>
          </a:stretch>
        </p:blipFill>
        <p:spPr>
          <a:xfrm>
            <a:off x="3124200" y="2667000"/>
            <a:ext cx="2743200" cy="39687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086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Firefighter Mike told us not to run if our clothes catch on fire.</a:t>
            </a:r>
            <a:endParaRPr lang="en-US" dirty="0"/>
          </a:p>
        </p:txBody>
      </p:sp>
      <p:pic>
        <p:nvPicPr>
          <p:cNvPr id="3" name="Picture 2" descr="P1010114.JPG"/>
          <p:cNvPicPr>
            <a:picLocks noChangeAspect="1"/>
          </p:cNvPicPr>
          <p:nvPr/>
        </p:nvPicPr>
        <p:blipFill>
          <a:blip r:embed="rId2" cstate="print"/>
          <a:srcRect l="27000" t="6750" b="11250"/>
          <a:stretch>
            <a:fillRect/>
          </a:stretch>
        </p:blipFill>
        <p:spPr>
          <a:xfrm>
            <a:off x="304801" y="1676401"/>
            <a:ext cx="3048000" cy="2567470"/>
          </a:xfrm>
          <a:prstGeom prst="rect">
            <a:avLst/>
          </a:prstGeom>
        </p:spPr>
      </p:pic>
      <p:pic>
        <p:nvPicPr>
          <p:cNvPr id="4" name="Picture 3" descr="P1010115.JPG"/>
          <p:cNvPicPr>
            <a:picLocks noChangeAspect="1"/>
          </p:cNvPicPr>
          <p:nvPr/>
        </p:nvPicPr>
        <p:blipFill>
          <a:blip r:embed="rId3" cstate="print"/>
          <a:srcRect t="10500" r="30938" b="15000"/>
          <a:stretch>
            <a:fillRect/>
          </a:stretch>
        </p:blipFill>
        <p:spPr>
          <a:xfrm>
            <a:off x="4419600" y="1447800"/>
            <a:ext cx="3276600" cy="2650499"/>
          </a:xfrm>
          <a:prstGeom prst="rect">
            <a:avLst/>
          </a:prstGeom>
        </p:spPr>
      </p:pic>
      <p:pic>
        <p:nvPicPr>
          <p:cNvPr id="5" name="Picture 4" descr="P1010116.JPG"/>
          <p:cNvPicPr>
            <a:picLocks noChangeAspect="1"/>
          </p:cNvPicPr>
          <p:nvPr/>
        </p:nvPicPr>
        <p:blipFill>
          <a:blip r:embed="rId4" cstate="print"/>
          <a:srcRect l="34875" t="5250" r="9563" b="45750"/>
          <a:stretch>
            <a:fillRect/>
          </a:stretch>
        </p:blipFill>
        <p:spPr>
          <a:xfrm>
            <a:off x="5181600" y="3962400"/>
            <a:ext cx="3733800" cy="2468954"/>
          </a:xfrm>
          <a:prstGeom prst="rect">
            <a:avLst/>
          </a:prstGeom>
        </p:spPr>
      </p:pic>
      <p:pic>
        <p:nvPicPr>
          <p:cNvPr id="6" name="Picture 5" descr="P1010117.JPG"/>
          <p:cNvPicPr>
            <a:picLocks noChangeAspect="1"/>
          </p:cNvPicPr>
          <p:nvPr/>
        </p:nvPicPr>
        <p:blipFill>
          <a:blip r:embed="rId5" cstate="print"/>
          <a:srcRect l="39938" t="4500" r="10688" b="51750"/>
          <a:stretch>
            <a:fillRect/>
          </a:stretch>
        </p:blipFill>
        <p:spPr>
          <a:xfrm>
            <a:off x="838200" y="3962400"/>
            <a:ext cx="3886200" cy="25818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391400" cy="17068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We always check that there is an adult around when there is a helpful fire, like candles.</a:t>
            </a:r>
            <a:endParaRPr lang="en-US" dirty="0"/>
          </a:p>
        </p:txBody>
      </p:sp>
      <p:pic>
        <p:nvPicPr>
          <p:cNvPr id="4" name="Picture 3" descr="P1010118.JPG"/>
          <p:cNvPicPr>
            <a:picLocks noChangeAspect="1"/>
          </p:cNvPicPr>
          <p:nvPr/>
        </p:nvPicPr>
        <p:blipFill>
          <a:blip r:embed="rId2" cstate="print"/>
          <a:srcRect l="3938" t="33750" r="14063" b="6750"/>
          <a:stretch>
            <a:fillRect/>
          </a:stretch>
        </p:blipFill>
        <p:spPr>
          <a:xfrm>
            <a:off x="457201" y="2362201"/>
            <a:ext cx="4114800" cy="2239118"/>
          </a:xfrm>
          <a:prstGeom prst="rect">
            <a:avLst/>
          </a:prstGeom>
        </p:spPr>
      </p:pic>
      <p:pic>
        <p:nvPicPr>
          <p:cNvPr id="5" name="Picture 4" descr="P1010120.JPG"/>
          <p:cNvPicPr>
            <a:picLocks noChangeAspect="1"/>
          </p:cNvPicPr>
          <p:nvPr/>
        </p:nvPicPr>
        <p:blipFill>
          <a:blip r:embed="rId3" cstate="print"/>
          <a:srcRect l="27000" t="16500" r="6188" b="21000"/>
          <a:stretch>
            <a:fillRect/>
          </a:stretch>
        </p:blipFill>
        <p:spPr>
          <a:xfrm>
            <a:off x="5029200" y="2057400"/>
            <a:ext cx="3733800" cy="2619130"/>
          </a:xfrm>
          <a:prstGeom prst="rect">
            <a:avLst/>
          </a:prstGeom>
        </p:spPr>
      </p:pic>
      <p:pic>
        <p:nvPicPr>
          <p:cNvPr id="6" name="Picture 5" descr="P1010122.JPG"/>
          <p:cNvPicPr>
            <a:picLocks noChangeAspect="1"/>
          </p:cNvPicPr>
          <p:nvPr/>
        </p:nvPicPr>
        <p:blipFill>
          <a:blip r:embed="rId4" cstate="print"/>
          <a:srcRect l="7875" t="37500" r="3375" b="16500"/>
          <a:stretch>
            <a:fillRect/>
          </a:stretch>
        </p:blipFill>
        <p:spPr>
          <a:xfrm>
            <a:off x="1752600" y="4724400"/>
            <a:ext cx="5488904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04800"/>
            <a:ext cx="6172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Fire safety is something everyone should practice!</a:t>
            </a:r>
            <a:endParaRPr lang="en-US" dirty="0"/>
          </a:p>
        </p:txBody>
      </p:sp>
      <p:pic>
        <p:nvPicPr>
          <p:cNvPr id="3" name="Picture 2" descr="P1010105.JPG"/>
          <p:cNvPicPr>
            <a:picLocks noChangeAspect="1"/>
          </p:cNvPicPr>
          <p:nvPr/>
        </p:nvPicPr>
        <p:blipFill>
          <a:blip r:embed="rId2" cstate="print"/>
          <a:srcRect l="11250" t="6000" r="21375" b="41250"/>
          <a:stretch>
            <a:fillRect/>
          </a:stretch>
        </p:blipFill>
        <p:spPr>
          <a:xfrm>
            <a:off x="2057400" y="1752600"/>
            <a:ext cx="5139760" cy="30175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5105400"/>
            <a:ext cx="792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Did you find yourself and your friends practicing Stop, Drop, and Roll?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38</TotalTime>
  <Words>110</Words>
  <Application>Microsoft Office PowerPoint</Application>
  <PresentationFormat>On-screen Show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Technic</vt:lpstr>
      <vt:lpstr>Firefighter Visit</vt:lpstr>
      <vt:lpstr>Firefighter Mike talked about helpful and harmful fires.</vt:lpstr>
      <vt:lpstr>We practiced Stop, Drop, &amp; Roll.</vt:lpstr>
      <vt:lpstr>Firefighter Mike put pretend fire on the students.</vt:lpstr>
      <vt:lpstr>We had to stop, drop, and roll back and forth several times.</vt:lpstr>
      <vt:lpstr>Remember to cover your eyes!</vt:lpstr>
      <vt:lpstr>Firefighter Mike told us not to run if our clothes catch on fire.</vt:lpstr>
      <vt:lpstr>We always check that there is an adult around when there is a helpful fire, like candles.</vt:lpstr>
      <vt:lpstr>Fire safety is something everyone should practice!</vt:lpstr>
      <vt:lpstr>Slide 10</vt:lpstr>
    </vt:vector>
  </TitlesOfParts>
  <Company>MTLSD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Firefighter Visit</dc:title>
  <dc:creator>kauslander</dc:creator>
  <cp:lastModifiedBy>kauslander</cp:lastModifiedBy>
  <cp:revision>5</cp:revision>
  <dcterms:created xsi:type="dcterms:W3CDTF">2011-11-04T17:11:50Z</dcterms:created>
  <dcterms:modified xsi:type="dcterms:W3CDTF">2011-11-04T17:50:45Z</dcterms:modified>
</cp:coreProperties>
</file>